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798195"/>
            <a:ext cx="7568089" cy="4854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Evaluación y ajuste de modelos sistémicos: Casos de ajuste de modelos en tiempo real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274356" y="5990630"/>
            <a:ext cx="7568089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ajuste de modelos sistémicos en tiempo real es fundamental para mantener la precisión y relevancia de estos sistemas complejos que operan en entornos dinámicos. Este documento explora los procesos clave para evaluar y ajustar modelos, destacando casos de éxito y mejores prácticas.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a los modelos sistémicos y su relevancia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02752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Representación Holística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sistémicos capturan la complejidad de los sistemas al integrar múltiples componentes e interacciones.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027521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Predicción Dinámica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29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anticipar el comportamiento futuro de los sistemas en respuesta a cambios en las condiciones.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6168747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herramientas valiosas para evaluar estrategias y seleccionar las más efectivas para alcanzar objetivos.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3995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Metodología de evaluación de modelos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Validación de Datos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Garantizar la calidad y representatividad de los datos de entrada es fundamental para la precisión del modelo.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Sensibilidad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los parámetros clave que tienen mayor impacto en los resultados del modelo.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227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Pruebas de Rendimiento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Evaluar métricas clave como precisión, estabilidad y velocidad de ejecución del modelo.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Técnicas de ajuste de modelos en tiempo real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7838" y="2645569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90536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Actualización Continua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Incorporar nuevos datos a medida que se generan para mantener la relevancia del modelo.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2479" y="4489013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Ajuste de Parámetros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Refinar los valores de los parámetros clave para optimizar el rendimiento del modelo.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00336" y="6332458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04252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Automático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técnicas de aprendizaje automático para que el modelo se adapte de forma autónoma.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918091"/>
            <a:ext cx="76528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Retos y consideraciones en el ajuste de modelos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969" y="2568893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2592" y="2789515"/>
            <a:ext cx="30759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Complejidad del Sistema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2592" y="3250049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 reales a menudo son altamente complejos, lo que dificulta el modelado y ajuste precisos.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961" y="2568893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584" y="2789515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Datos Incompletos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584" y="3250049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falta de datos suficientes y representativos puede limitar la capacidad de ajuste del modelo.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1969" y="5046702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2592" y="5267325"/>
            <a:ext cx="32787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Limitaciones Computacionales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2592" y="6060638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ajuste en tiempo real requiere procesamiento rápido, lo que puede suponer un desafío.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961" y="5046702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5584" y="5267325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Interpretabilidad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5584" y="5727859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 la transparencia y explicabilidad de los modelos es crucial para la confianza de los usuarios.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Casos de éxito: Ejemplos de aplicación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3316605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Optimización de Procesos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Ajuste de modelos para mejorar la eficiencia y productividad en entornos industriales.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Sistemas Clínicos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de modelos para predecir resultados y apoyar la toma de decisiones médicas.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Gestión de Tráfico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Ajuste de modelos de tráfico para optimizar flujos y reducir congestionamiento.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Finanzas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de modelos para anticipar tendencias y apoyar la toma de decisiones de inversión.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Lecciones aprendidas y mejores prácticas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Monitoreo Continuo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Vigilar el desempeño del modelo y ajustarlo regularmente en respuesta a cambios.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 Iterativo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Adoptar un proceso iterativo de evaluación, ajuste y re-evaluación para optimizar resultados.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4155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Colaboración Interdisciplinaria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Involucrar a expertos de diferentes áreas para aportar perspectivas diversas al proceso.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y pasos a seguir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ajuste de modelos sistémicos en tiempo real es fundamental para mantener su relevancia y precisión en entornos dinámicos. Mediante la aplicación de estas metodologías y mejores prácticas, las organizaciones pueden aprovechar al máximo el poder predictivo de los modelos y tomar decisiones informadas.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2024-11-03T09:38:29Z</dcterms:created>
  <dcterms:modified xsi:type="dcterms:W3CDTF">2024-11-03T09:38:29Z</dcterms:modified>
</cp:coreProperties>
</file>